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684" y="-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openxmlformats.org/officeDocument/2006/relationships/hyperlink" Target="http://www.google.com/imgres?hl=en&amp;gbv=2&amp;biw=1069&amp;bih=746&amp;tbs=itp:clipart&amp;tbm=isch&amp;tbnid=m8s-KADv0_B3_M:&amp;imgrefurl=http://www.picgifs.com/clip-art/walking/23539/clip-art-walking-110616/&amp;docid=zhdGskZfRS-K1M&amp;imgurl=http://www.picgifs.com/clip-art/activities/walking/clip-art-walking-110616.jpg&amp;w=413&amp;h=372&amp;ei=N42NT9LCKeLt0gGptM3PDw&amp;zoom=1&amp;iact=hc&amp;vpx=410&amp;vpy=378&amp;dur=669&amp;hovh=213&amp;hovw=237&amp;tx=139&amp;ty=132&amp;sig=109988227396941768641&amp;page=1&amp;tbnh=152&amp;tbnw=168&amp;start=0&amp;ndsp=18&amp;ved=1t:429,r:8,s:0,i:166" TargetMode="External"/><Relationship Id="rId18" Type="http://schemas.openxmlformats.org/officeDocument/2006/relationships/image" Target="../media/image10.jpeg"/><Relationship Id="rId26" Type="http://schemas.openxmlformats.org/officeDocument/2006/relationships/hyperlink" Target="http://www.google.com/imgres?hl=en&amp;gbv=2&amp;biw=1069&amp;bih=746&amp;tbs=itp:clipart&amp;tbm=isch&amp;tbnid=k9giN_MdgPDDAM:&amp;imgrefurl=http://www.colourbox.com/vector/young-boy-swimmer-diving-into-a-pool-vector-2053097&amp;docid=7EscIdtXtJKerM&amp;imgurl=http://www.colourbox.com/preview/2053097-164760-young-boy-swimmer-diving-into-a-pool.jpg&amp;w=480&amp;h=411&amp;ei=0o2NT5ePIeaU0QG9kemeDw&amp;zoom=1&amp;iact=hc&amp;vpx=124&amp;vpy=382&amp;dur=622&amp;hovh=208&amp;hovw=243&amp;tx=165&amp;ty=102&amp;sig=109988227396941768641&amp;page=1&amp;tbnh=145&amp;tbnw=169&amp;start=0&amp;ndsp=15&amp;ved=1t:429,r:5,s:0,i:95" TargetMode="External"/><Relationship Id="rId3" Type="http://schemas.openxmlformats.org/officeDocument/2006/relationships/image" Target="../media/image1.jpeg"/><Relationship Id="rId21" Type="http://schemas.openxmlformats.org/officeDocument/2006/relationships/image" Target="../media/image12.png"/><Relationship Id="rId7" Type="http://schemas.openxmlformats.org/officeDocument/2006/relationships/hyperlink" Target="http://www.google.fr/imgres?hl=fr&amp;sa=X&amp;gbv=2&amp;tbas=0&amp;biw=1024&amp;bih=715&amp;tbm=isch&amp;tbnid=bNN6Ux6WSfRA4M:&amp;imgrefurl=http://www.avenue-de-la-plage.com/cremes-solaires/294-produit-solaire-nivea-fps-40-enfants-200-ml-4005808854882.html&amp;docid=bWin_XvBoRMRRM&amp;imgurl=http://www.avenue-de-la-plage.com/294-497-large/produit-solaire-nivea-fps-40-enfants-200-ml.jpg&amp;w=300&amp;h=300&amp;ei=R4mNT97EG8aZ0QGGw92ZDw&amp;zoom=1&amp;iact=hc&amp;vpx=591&amp;vpy=252&amp;dur=594&amp;hovh=225&amp;hovw=225&amp;tx=134&amp;ty=170&amp;sig=112520393428541602300&amp;page=2&amp;tbnh=164&amp;tbnw=165&amp;start=15&amp;ndsp=20&amp;ved=1t:429,r:18,s:15,i:141" TargetMode="External"/><Relationship Id="rId12" Type="http://schemas.openxmlformats.org/officeDocument/2006/relationships/image" Target="../media/image7.jpeg"/><Relationship Id="rId17" Type="http://schemas.openxmlformats.org/officeDocument/2006/relationships/hyperlink" Target="http://www.google.com/imgres?hl=en&amp;gbv=2&amp;biw=1069&amp;bih=746&amp;tbs=itp:clipart&amp;tbm=isch&amp;tbnid=gEg5zC0A0vZHcM:&amp;imgrefurl=http://www.cartoon-clipart.com/cartoon_clipart_images/cartoon_girl_or_woman_waterskiing_0515-1104-0519-3614.html&amp;docid=jvA5psghkcnvvM&amp;imgurl=http://www.cartoon-clipart.com/cartoon_clipart_images/cartoon_girl_or_woman_waterskiing_0515-1104-0519-3614_SMU.jpg&amp;w=300&amp;h=257&amp;ei=LIyNT6KkHIzPgAfQha32DQ&amp;zoom=1&amp;iact=hc&amp;vpx=384&amp;vpy=320&amp;dur=635&amp;hovh=205&amp;hovw=240&amp;tx=123&amp;ty=162&amp;sig=109988227396941768641&amp;page=2&amp;tbnh=160&amp;tbnw=187&amp;start=15&amp;ndsp=18&amp;ved=1t:429,r:15,s:15,i:207" TargetMode="External"/><Relationship Id="rId25" Type="http://schemas.openxmlformats.org/officeDocument/2006/relationships/image" Target="../media/image15.gif"/><Relationship Id="rId2" Type="http://schemas.openxmlformats.org/officeDocument/2006/relationships/hyperlink" Target="http://www.google.fr/imgres?hl=fr&amp;sa=X&amp;gbv=2&amp;biw=1024&amp;bih=715&amp;tbs=itp:clipart&amp;tbm=isch&amp;tbnid=3n2Vk_acyDl0SM:&amp;imgrefurl=http://www.alaskadesign.net.au/category/art/page/11/&amp;docid=pz5ydYZ-DQVfMM&amp;imgurl=http://www.alaskadesign.net.au/wp-content/uploads/2009/09/tidal-wave-paiting.jpg&amp;w=770&amp;h=770&amp;ei=dIeNT8OrBKPr0gHytt2_Dw&amp;zoom=1&amp;iact=hc&amp;vpx=267&amp;vpy=379&amp;dur=821&amp;hovh=225&amp;hovw=225&amp;tx=102&amp;ty=139&amp;sig=112520393428541602300&amp;page=1&amp;tbnh=137&amp;tbnw=137&amp;start=0&amp;ndsp=15&amp;ved=1t:429,r:11,s:0,i:170" TargetMode="External"/><Relationship Id="rId16" Type="http://schemas.openxmlformats.org/officeDocument/2006/relationships/image" Target="../media/image9.jpeg"/><Relationship Id="rId20" Type="http://schemas.openxmlformats.org/officeDocument/2006/relationships/image" Target="../media/image11.jpeg"/><Relationship Id="rId29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11" Type="http://schemas.openxmlformats.org/officeDocument/2006/relationships/image" Target="../media/image6.jpeg"/><Relationship Id="rId24" Type="http://schemas.openxmlformats.org/officeDocument/2006/relationships/image" Target="../media/image14.jpeg"/><Relationship Id="rId32" Type="http://schemas.openxmlformats.org/officeDocument/2006/relationships/image" Target="../media/image20.jpeg"/><Relationship Id="rId5" Type="http://schemas.openxmlformats.org/officeDocument/2006/relationships/hyperlink" Target="http://www.google.com/imgres?hl=en&amp;sa=X&amp;gbv=2&amp;biw=1024&amp;bih=715&amp;tbs=itp:clipart&amp;tbm=isch&amp;tbnid=NBS60so70SOU3M:&amp;imgrefurl=http://www.picturesofhawaii.com/hawaii_images/tropical_paradise_with_sailboat_on_the_ocean_and_palm_tree_sandals_and_beach_chair_0515-0910-0102-5221.html&amp;docid=NN6M3b9Ng1SFGM&amp;imgurl=http://www.picturesofhawaii.com/hawaii_images/tropical_paradise_with_sailboat_on_the_ocean_and_palm_tree_sandals_and_beach_chair_0515-0910-0102-5221_SMU.jpg&amp;w=300&amp;h=299&amp;ei=QYiNT8rTLMjy0gGlj8mTDw&amp;zoom=1&amp;iact=hc&amp;vpx=93&amp;vpy=137&amp;dur=582&amp;hovh=224&amp;hovw=225&amp;tx=121&amp;ty=148&amp;sig=109988227396941768641&amp;page=1&amp;tbnh=134&amp;tbnw=134&amp;start=0&amp;ndsp=17&amp;ved=1t:429,r:5,s:0,i:147" TargetMode="External"/><Relationship Id="rId15" Type="http://schemas.openxmlformats.org/officeDocument/2006/relationships/hyperlink" Target="http://www.google.com/imgres?hl=en&amp;gbv=2&amp;biw=1069&amp;bih=746&amp;tbs=itp:clipart&amp;tbm=isch&amp;tbnid=L6pfnVCP_ULc-M:&amp;imgrefurl=http://www.torchlakewindsurfing.com/&amp;docid=EmKVNb00fWJGAM&amp;imgurl=http://www.torchlakewindsurfing.com/images/windsurfing236.gif&amp;w=282&amp;h=312&amp;ei=9ouNT6WzGNOf6QH6oZT9Dg&amp;zoom=1&amp;iact=hc&amp;vpx=815&amp;vpy=335&amp;dur=466&amp;hovh=236&amp;hovw=213&amp;tx=146&amp;ty=172&amp;sig=109988227396941768641&amp;page=2&amp;tbnh=157&amp;tbnw=142&amp;start=18&amp;ndsp=22&amp;ved=1t:429,r:10,s:18,i:201" TargetMode="External"/><Relationship Id="rId23" Type="http://schemas.openxmlformats.org/officeDocument/2006/relationships/hyperlink" Target="http://www.google.com/imgres?hl=en&amp;gbv=2&amp;biw=1069&amp;bih=746&amp;tbs=itp:clipart&amp;tbm=isch&amp;tbnid=MSeTPHtk4DE4TM:&amp;imgrefurl=http://www.illustrationsof.com/1077304-royalty-free-surfer-clipart-illustration&amp;docid=4H_o0lwlzwiagM&amp;imgurl=http://www.illustrationsof.com/royalty-free-surfer-clipart-illustration-1077304.jpg&amp;w=400&amp;h=420&amp;ei=xIyNT9P9B6Pl6QG8r5z9Dg&amp;zoom=1&amp;iact=hc&amp;vpx=507&amp;vpy=241&amp;dur=520&amp;hovh=230&amp;hovw=219&amp;tx=114&amp;ty=144&amp;sig=109988227396941768641&amp;page=3&amp;tbnh=175&amp;tbnw=167&amp;start=35&amp;ndsp=20&amp;ved=1t:429,r:2,s:35,i:223" TargetMode="External"/><Relationship Id="rId28" Type="http://schemas.openxmlformats.org/officeDocument/2006/relationships/hyperlink" Target="http://www.google.com/imgres?hl=en&amp;gbv=2&amp;biw=1024&amp;bih=715&amp;tbs=itp:clipart&amp;tbm=isch&amp;tbnid=8lX0IErNVxwapM:&amp;imgrefurl=http://www.mexicovacationvillas.com/faqs.htm&amp;docid=937TMZ2y2X5hgM&amp;imgurl=http://www.mexicovacationvillas.com/graphics/FAQ%2520clipart/MCj04126360000%5B1%5D.gif&amp;w=457&amp;h=337&amp;ei=dYiNT9nBH4Xm0QGtsKCNDw&amp;zoom=1&amp;iact=hc&amp;vpx=427&amp;vpy=219&amp;dur=1010&amp;hovh=193&amp;hovw=262&amp;tx=142&amp;ty=87&amp;sig=109988227396941768641&amp;page=1&amp;tbnh=133&amp;tbnw=180&amp;start=0&amp;ndsp=15&amp;ved=1t:429,r:2,s:0,i:140" TargetMode="External"/><Relationship Id="rId10" Type="http://schemas.openxmlformats.org/officeDocument/2006/relationships/hyperlink" Target="http://transparent.clipartof.com/Royalty-Free-RF-Clipart-Illustration-Of-A-White-Boy-And-Girl-Building-Sand-Castles-Together-1024217562.jpg" TargetMode="External"/><Relationship Id="rId19" Type="http://schemas.openxmlformats.org/officeDocument/2006/relationships/hyperlink" Target="http://www.google.com/imgres?hl=en&amp;gbv=2&amp;biw=1069&amp;bih=746&amp;tbs=itp:clipart&amp;tbm=isch&amp;tbnid=DohEyRVUyzaVIM:&amp;imgrefurl=http://www.disneyclips.com/imagesnewb/surfing.html&amp;docid=eL4xhBQ1nUfBSM&amp;imgurl=http://www.disneyclips.com/imagesnewb/imageslwrakr01/clipmickeywave.gif&amp;w=349&amp;h=311&amp;ei=nYyNT5fyHuSY6AHaje37Dg&amp;zoom=1&amp;iact=hc&amp;vpx=629&amp;vpy=213&amp;dur=877&amp;hovh=212&amp;hovw=238&amp;tx=94&amp;ty=138&amp;sig=109988227396941768641&amp;page=1&amp;tbnh=144&amp;tbnw=162&amp;start=0&amp;ndsp=15&amp;ved=1t:429,r:3,s:0,i:142" TargetMode="External"/><Relationship Id="rId31" Type="http://schemas.openxmlformats.org/officeDocument/2006/relationships/image" Target="../media/image19.jpeg"/><Relationship Id="rId4" Type="http://schemas.openxmlformats.org/officeDocument/2006/relationships/image" Target="../media/image2.jpeg"/><Relationship Id="rId9" Type="http://schemas.openxmlformats.org/officeDocument/2006/relationships/image" Target="../media/image5.png"/><Relationship Id="rId14" Type="http://schemas.openxmlformats.org/officeDocument/2006/relationships/image" Target="../media/image8.jpeg"/><Relationship Id="rId22" Type="http://schemas.openxmlformats.org/officeDocument/2006/relationships/image" Target="../media/image13.jpeg"/><Relationship Id="rId27" Type="http://schemas.openxmlformats.org/officeDocument/2006/relationships/image" Target="../media/image16.jpeg"/><Relationship Id="rId30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" name="Picture 21" descr="Description: https://encrypted-tbn1.google.com/images?q=tbn:ANd9GcR06bmDOM6LOE0IprOzJ4HCi-Fl0MnMiQxIqMPfjPo2TZ8zFIBo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3831" y="2098285"/>
            <a:ext cx="1190625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36" descr="Description: http://peninsulahauling.com/wp-content/uploads/swimming-pool-clipar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4401" y="192013"/>
            <a:ext cx="2175244" cy="952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22" descr="Description: https://encrypted-tbn2.google.com/images?q=tbn:ANd9GcSdBgmwNxl704QwP_23PmMRafBu10QTnkRMs_cagDyfeucQ1Whw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4456" y="5067889"/>
            <a:ext cx="1831747" cy="1817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24" descr="Description: https://encrypted-tbn2.google.com/images?q=tbn:ANd9GcREelBmpdEmYjcpbRQK7uDYyG0eCNtMRVz6XppTrWRTLT6xIIrvIg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5908" y="5498003"/>
            <a:ext cx="10668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25" descr="Description: http://www.google.fr/url?source=imglanding&amp;ct=img&amp;q=http://4.bp.blogspot.com/_n8e5MOYliII/SE1ARux-4uI/AAAAAAAAAZg/WSFf1iKHiG4/s200/Tux+soleil.png&amp;sa=X&amp;ei=TIqNT6nsIKTw0gHL69CuDw&amp;ved=0CAoQ8wc&amp;usg=AFQjCNFnJRUtacxNkgcNtLQy-sXQ8k2zaw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6055" y="5659350"/>
            <a:ext cx="1209675" cy="120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34" descr="Description: Royalty-Free (RF) Clipart Illustration of a White Boy And Girl Building Sand Castles Together by Geo Images">
            <a:hlinkClick r:id="rId10" tooltip="&quot;Royalty-Free (RF) Clipart Illustration of a White Boy And Girl Building Sand Castles Together by Geo Images&quot;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9787" y="3833530"/>
            <a:ext cx="1381125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27" descr="Description: http://3.bp.blogspot.com/_q7cRmwUGZCM/TIBnn8-B8eI/AAAAAAAAAPs/6RsY8kV8fTI/s1600/bathingsuit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956" y="2074838"/>
            <a:ext cx="12573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33" descr="Description: https://encrypted-tbn2.google.com/images?q=tbn:ANd9GcSwWPXRDobuxv_rpQlMfbbIcetgUEb7e6MCOyBrhWW9nuyb86SVYQ">
            <a:hlinkClick r:id="rId13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5130" y="3349946"/>
            <a:ext cx="1343025" cy="120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28" descr="Description: https://encrypted-tbn3.google.com/images?q=tbn:ANd9GcSk_hc0iA7AKyPg2wv0as0gz1ShcX28kAIAt5pzxZr5sOvrrFF2-w">
            <a:hlinkClick r:id="rId15"/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" y="4722320"/>
            <a:ext cx="971550" cy="107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29" descr="Description: https://encrypted-tbn1.google.com/images?q=tbn:ANd9GcRg6t8BF4YS80bgsdqeIeqGs3IjVkshzG1hBWKBpOhWD3uqXEO8Og">
            <a:hlinkClick r:id="rId17"/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2637" y="1301762"/>
            <a:ext cx="1409700" cy="120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30" descr="Description: https://encrypted-tbn0.google.com/images?q=tbn:ANd9GcTR3IcItFFDzPj8ffj6y-_Z5ij7JRtTlbrYgBEMx_mEV0ejn3VLdQ">
            <a:hlinkClick r:id="rId19"/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4262" y="106316"/>
            <a:ext cx="1698275" cy="1518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1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49" t="35074" r="17165" b="20895"/>
          <a:stretch>
            <a:fillRect/>
          </a:stretch>
        </p:blipFill>
        <p:spPr bwMode="auto">
          <a:xfrm>
            <a:off x="5264797" y="1448095"/>
            <a:ext cx="1066800" cy="56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32" descr="Description: http://us.123rf.com/400wm/400/400/maridav/maridav0903/maridav090300037/4509776-surfer-girl-holding-her-surfboard-on-the-beach.jp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362" y="5742098"/>
            <a:ext cx="1133475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31" descr="Description: https://encrypted-tbn3.google.com/images?q=tbn:ANd9GcS4-80M26hw3Kzy4D00m0P6fb8qNfZnF8aK5D8w-6YBvEo_rI7zeQ">
            <a:hlinkClick r:id="rId23"/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0021" y="1842671"/>
            <a:ext cx="1152525" cy="120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26" descr="Description: http://www.crazywebsite.com/Pg-Free-Clipart-Graphics/Images_Celebrate_Labor_Day_Weekend_Clipart_Photos/Funny_Man_Holiday_Sun_Beach_Tanning-01.gif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6880" y="4559621"/>
            <a:ext cx="1238250" cy="100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35" descr="Description: https://encrypted-tbn2.google.com/images?q=tbn:ANd9GcQgfR3-6E8bdEk8_98RkkQtdrNbEinQD5YAhxoPXppb9ze60P3oSA">
            <a:hlinkClick r:id="rId26"/>
          </p:cNvPr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1350" y="106316"/>
            <a:ext cx="1171575" cy="10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23" descr="Description: https://encrypted-tbn0.google.com/images?q=tbn:ANd9GcRBXq4TL--iOHLcncWnniYE7VYGkTF0BfiHZwtKw1jAKk6B8pcV">
            <a:hlinkClick r:id="rId28"/>
          </p:cNvPr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0501" y="2755510"/>
            <a:ext cx="14478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7" descr="Description: http://www.businessevents.australia.com/images/Light-box-GoldCoast/CVB_GCT_Learn_to_Surf.jp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86" r="49310" b="5785"/>
          <a:stretch>
            <a:fillRect/>
          </a:stretch>
        </p:blipFill>
        <p:spPr bwMode="auto">
          <a:xfrm>
            <a:off x="0" y="2207456"/>
            <a:ext cx="2057400" cy="2162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38" descr="Description: http://upload.wikimedia.org/wikipedia/commons/1/1e/Sunrise_over_the_sea.jp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71"/>
          <a:stretch>
            <a:fillRect/>
          </a:stretch>
        </p:blipFill>
        <p:spPr bwMode="auto">
          <a:xfrm>
            <a:off x="6392180" y="3471814"/>
            <a:ext cx="2447100" cy="1866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39" descr="Description: http://www.tourismnewsinfo.com/wp-content/uploads/2011/05/Seaside-Resort-in-Pembrokeshire.jp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995130" cy="2074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97631" y="2447507"/>
            <a:ext cx="1176337" cy="1374803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63</cp:revision>
  <dcterms:created xsi:type="dcterms:W3CDTF">2011-09-14T23:22:57Z</dcterms:created>
  <dcterms:modified xsi:type="dcterms:W3CDTF">2012-04-17T17:16:52Z</dcterms:modified>
</cp:coreProperties>
</file>